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98.58788" units="1/cm"/>
          <inkml:channelProperty channel="Y" name="resolution" value="352.33334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1-20T17:41:07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17902 4955 263 0,'0'0'0'0,"0"0"0"0,0 0 0 16,0 18 0-16,0 0 0 15,0 0 125-15,0-1-125 16,0 18 0-16,0 1 0 0,18 17 0 0,-18 17 0 15,17-17 0-15,-17-17 0 16,0 16 74-16,18 2-74 16,-18-2 0-16,0 1 0 0,0 0 0 15,0 0 0-15,-18 0 0 16,18 17 0-16,0-17 0 0,0 18 0 16,0-1 106-16,0-17-106 15,0 0 0-15,0 18 0 16,0-19 0-16,0 19 0 15,0-18 0-15,0 0 0 0,18 0 0 16,-18-17 0-16,0-2 44 16,0 2-44-16,0-1 0 15,0-17 0-15,18-1 0 0,-18 1 0 16,0-18 0-16,0 0 0 16</inkml:trace>
  <inkml:trace contextRef="#ctx0" brushRef="#br0" timeOffset="598.3298">17603 4444 267 0,'0'17'0'15,"0"-17"0"-15,17 19 0 0,1-2 0 16,-1 0 0-16,1 1 118 16,-1-18-118-16,1 18 0 0,0-18 0 15,17 0 0-15,17 0 0 16,-34-18 0-16,18 0 0 15,-1-16 0-15,-17-2 0 0,-1 1 0 16,-17 17 129-16,18-17-129 16,-18 0 0-16,0-1 0 15,-18 19 0-15,1-19 0 16,-1 18 0-16,1 18 0 0,-19-18 0 16,18 18 0-16,-35 18 0 15,18-18 96-15,0 18-96 0,0 0 0 16,0 0 0-16,17-1 0 15,18 1 0-15,0 0 0 16,0-1 0-16,18 1 0 0,-1-18-183 16,-17 0 183-16</inkml:trace>
  <inkml:trace contextRef="#ctx0" brushRef="#br0" timeOffset="1331.9569">18889 4585 198 0,'0'0'0'0,"-17"0"0"0,17 18 132 15,-18 0-132 1,18 17 0-16,0 18 0 16,0 18 0-16,18-1 0 15,-18 0 0-15,17 1 94 0,1 17-94 16,-18-35 0-16,17 35 0 15,2-17 0-15,-19 35 0 0,18-36 0 16,-18 18 0-16,0 18 0 16,0-18 0-16,17-17 0 15,-17 17 100-15,0 0-100 0,18 1 0 16,-1-19 0-16,-17-17 0 16,0 17 0-16,18-34 0 15,-18-1 68-15,0 18-68 16,18-35 0-16,-18 0 0 0,0 0 0 15,0-2 0-15,17-32 0 16,-34 16-178-16,17 0 178 16</inkml:trace>
  <inkml:trace contextRef="#ctx0" brushRef="#br0" timeOffset="1877.6932">18784 4568 386 0,'0'-18'0'0,"0"0"0"0,17 18 0 0,1-35 92 16,17-1-92-16,0 19 0 16,19-18 0-16,-1 17 0 15,0 1 0-15,17 17 0 0,-17-18 68 16,0 18-68-16,18 18 0 16,-1-1 0-16,-17 1 0 15,0 0 0-15,0 16 0 0,0 2 0 16,-18-1 0-16,0 1 0 15,0-1 0-15,-17 18 48 16,18-18-48-16,-19 18 0 0,-17 0 0 16,18 0 0-16,0-18 0 15,-18 18 0-15,-18 0 45 0,0 0-45 0,1-18 0 16,-19 18 0-16,1-18 0 16,-18 18 0-1,0 0 0-15,-17-17 61 16,16-19-61-16,-16 18 0 0,0 1 0 15,-1-18 0-15,18-1 0 0,-18 1 0 16,36-1 0-16,0-17 0 0,17 0 0 16,1 0-11-16,17 0 11 15,0 18 0-15,17-18 0 16,-17 0 0-16,0 0 0 0,0 0 0 16</inkml:trace>
  <inkml:trace contextRef="#ctx0" brushRef="#br0" timeOffset="2336.3095">19807 5467 413 0,'-17'0'0'15,"-1"18"0"-15,0 17 0 0,1 0 0 16,-2 1 0-16,2 34 0 16,17-16 0-16,0 16 0 15,0-17 0-15,17 17 0 0,-17 1 77 16,19-1-77-16,-2-17 0 16,1 17 0-16,0 1 0 15,-1-18 0-15,1-35 0 0,-1 17 27 16,-17-17-27-16,18-18 0 15,-1 18 0-15,1-18 0 16,0 0 0-16,-1 0 0 0,1 0 0 16,-18-18 82-16,17 0-82 15,-17-17 0-15,36-18 0 16,-18 0 0-16,0 0 0 0,-1 0 0 16,-17 0 0-16,18 0 74 15,-18 0-74-15,17 1 0 16,-17-1 0-16,18 17 0 0,-18-17 0 15,0 19 0-15,0 16 0 16,17 0 0-16,1 0-202 16,-18 18 202-16</inkml:trace>
  <inkml:trace contextRef="#ctx0" brushRef="#br0" timeOffset="2810.0394">20512 5873 199 0,'18'18'0'0,"0"-18"0"16,0 17 0-16,-1-17 0 0,1 0 0 15,17 18 0-15,0-18 0 16,18 0 0-16,-18-18 0 16,-17 1 149-16,18-1-149 0,-19 0 0 15,19-17 0-15,-1 0 0 16,-35-1 0-16,17 2 0 15,1-2 0-15,-18 0 0 0,-18 2 140 16,1 16-140-16,17 0 0 16,-18 18 0-16,-17-18 0 15,17 18 0-15,-18 0 0 0,1 0 0 16,0 18 0-16,-18 0 78 16,18 17-78-16,-18 0 0 15,36 1 0-15,-19-1 0 0,18 18 0 16,18-18 81-16,-18 18-81 15,36 17 0-15,-18-34 0 16,18 17 0-16,18 0 0 0,-19-18 0 16,18 0 0-16,1-18 0 15,-1 19 0-15,17-19 0 0,-16-17 63 16,17 18-63-16,-17 0 0 16,-1-18 0-16,17 0 0 15,19 0 0-15,-36-18 0 16,1 0 0-16,-1 1 0 0,-35 17-213 15,0 0 213-15</inkml:trace>
  <inkml:trace contextRef="#ctx0" brushRef="#br0" timeOffset="3268.1221">21677 5520 477 0,'0'-17'0'0,"-18"17"0"0,1 0 0 16,-18 0 0-16,-2 0 0 16,2 17 0-16,0 18 0 15,0 1 0-15,0 16 90 0,35 2-90 16,0-2 0-16,0 1 0 16,0 18 0-16,0-18 0 0,0 0 0 15,17 0 0-15,1 0 0 16,0-18 0-16,17 0 0 15,-18-18 74-15,1-17-74 0,-1 19 0 16,20-19 0-16,-2-19 0 16,-18 19 0-16,18-34 0 15,-35-2 0-15,36-17 82 0,-19-17-82 16,1-1 0-16,-1-17 0 16,1 17 0-16,-18-17 0 15,0 0 0-15,0 0 70 0,0 18-70 16,-18-19 0-16,18 0 0 15,0 19 0-15,-17-18 0 16,17 35 0-16,-18-18 43 0,18 19-43 16,18 16 0-16,-1-17 0 15,1 19 0-15,-1-2 0 16,-17 19 0-16,36-1 0 0,-36 18 0 16,0 0-251-16,0 0 251 0</inkml:trace>
  <inkml:trace contextRef="#ctx0" brushRef="#br0">22329 5785 318 0,'0'0'0'0</inkml:trace>
  <inkml:trace contextRef="#ctx0" brushRef="#br0" timeOffset="4120.4926">23282 5467 563 0,'0'0'0'0,"0"-17"0"0,0 17 0 16,-18-35 0-16,1 17 0 0,-18 0 0 15,16 0 0-15,2 18 0 16,-19 18 69-16,19 0-69 0,-18 0 0 16,17 34 0-16,1 1 0 15,17 0 0-15,0 0 0 16,17 0 0-16,1-17 0 0,34 34 0 15,-34-35 56-15,36 18-56 16,-2-35 0-16,19 17 0 0,-1 0 0 16,-17 0 0-16,0 1 0 15,0-1 57-15,0-17-57 16,-18 35 0-16,-35-36 0 0,18 0 0 16,-18 2 0-16,0-2 0 15,-18 0 0-15,18-17 83 16,-18 18-83-16,1-18 0 0,-18 18 0 15,0-1 0-15,-36 1 0 16,35 0 0-16,1-18 0 16,0 0 0-16,0 0 0 0,0 17-30 15,17 1 30-15,18-18 0 16,0 0 0-16,0 0 0 16</inkml:trace>
  <inkml:trace contextRef="#ctx0" brushRef="#br0" timeOffset="4582.4616">25045 5573 296 0,'0'0'0'0,"-17"0"158"16,-1 0-158-16,18 18 0 0,-17-18 0 15,17 18 0-15,0-1 0 16,0 0 0-16,0 19-124 15,-18 0 124-15,18-19 0 0,0 0 0 16,0-17 0-16,0 0 0 16</inkml:trace>
  <inkml:trace contextRef="#ctx0" brushRef="#br0" timeOffset="5670.5264">22453 5715 205 0,'-18'0'0'0,"1"0"0"16,-1 0 0-16,18 0 0 0,-18 17 0 15,0-17 0 1,18 0 0-16,0 0 0 0,0 0 0 15,0 17 131-15,18-17-131 16,0 0 0-16,0-17 0 16,17 17 0-16,-17 0 0 0,17-17 0 15,17-1 0-15,-16-18 0 16,-19 18 0-16,-17-16 65 0,18 16-65 16,-18-18 0-16,0 19 0 15,0-18 0-15,0 17 0 16,-18 0 0-16,1 1 0 15,-1-1 116-15,-17 18-116 0,0-17 0 16,17 17 0-16,-35 17 0 16,-18 1 0-16,18 17 0 15,1 0 0-15,17 0 0 0,-1 19 77 16,19-2-77-16,-18 2 0 16,16-20 0-16,19 19 0 0,0 0 0 15,19 0 0-15,-2-18 0 16,18 18 0-16,1-17 0 15,-1-1 0-15,17-17 0 0,-16-1 65 16,17 1-65-16,0 0 0 16,0-18 0-16,-1 17 0 15,1-17 0-15,0 0 0 0,1 0 0 16,-2 0 0-16,1-17 0 16,0 17 12-16,-18 0-12 15,19 0 0-15,-2 0 0 0,-34-18 0 16,-18 18 0-16</inkml:trace>
  <inkml:trace contextRef="#ctx0" brushRef="#br0" timeOffset="6538.9307">24993 5591 286 0,'0'0'0'15,"-18"0"0"-15,18 0 0 16,-18 0 0-16,18 18 0 0,0-1 0 16,0 0 0-16,0-17 0 15,0 36 0-15,18 0 0 16,-18-2 106-16,18 37-106 0,-18-18 0 15,0 0 0-15,17-18 0 16,-17 0 0-16,18 1 0 0,-1-19 0 0,1 19 0 0,0-19 0 16,18-17 123-16,-19 0-123 15,1 18 0-15,17-18 0 16,-18-18 0-16,19 18 0 0,-19-17 0 16,18-19 0-16,0 1 0 15,2 0 0-15,-2-1 0 16,-18-16 115-16,1-1-115 0,-1 0 0 15,1 0 0-15,0 18 0 16,-18-19 0-16,17 2 0 16,-17 16 0-16,0-16 0 0,18 34 0 15,-18-17 51-15,0 17-51 16,0 1 0-16,0-1 0 16,17 0 0-16,-17 18 0 0,18-18 0 15,-18 18 0-15,0 0 0 16</inkml:trace>
  <inkml:trace contextRef="#ctx0" brushRef="#br0" timeOffset="6994.657">26175 5379 470 0,'-18'0'0'0,"1"0"0"16,-19-18 0-16,18 18 0 16,-17 18 0-16,35-18 0 15,-18 0 79-15,1 18-79 0,-1 0 0 16,18 17 0-16,-17-18 0 16,17 19 0-16,17 16 0 15,1-16 0-15,17 16 0 0,-18-16 0 31,36 0 33-31,-17-2-33 16,-1-16 0-16,-17 17 0 0,35 1 0 16,-18-1 0-16,0-17 0 15,0 17 0-15,-17 0 0 16,0 0 71-16,-18-17-71 0,0 17 0 16,-18-17 0-16,0 17 0 15,1-35 0-15,-19 36 0 0,1-36 0 16,0 17 0-16,0 0 0 15,17-17 85-15,-17 0-85 16,-1 19 0-16,1-19 0 16,17 0 0-16,1 0 0 0,17 0 0 15,0-19 0-15,0 19 0 16,0 0 0-16</inkml:trace>
  <inkml:trace contextRef="#ctx0" brushRef="#br0" timeOffset="7562.1734">26810 5538 463 0,'0'0'0'0,"0"0"0"15,-18 0 0-15,18 17 0 16,0 1 0-16,-18 0 0 15,1 52 0-15,-1-16 0 0,1 33 71 16,17-34-71-16,-18 0 0 16,18 0 0-16,0 0 0 15,0-18 0-15,0 1 0 0,18-19 0 16,-18 1 0-16,17 0 0 16,1-18 0-16,-1 0 87 15,1 0-87-15,17-18 0 16,-17 0 0-16,-1-17 0 0,36-18 0 15,-34 0 0-15,16 0 0 16,-35 0 44-16,17-17-44 0,-17 17 0 16,0 0 0-16,-17 17 0 15,-1-16 0-15,18 16 0 16,-17 19 0-16,-2-1 0 16,1 1 0-16,18 17 79 0,0 0-79 15,0 0 0-15,0 0 0 16,0 17 0-16,18 1 0 15,-18-18 0-15,36 35 0 0,-1 18 0 16,0 0 45-16,1-17-45 16,-1-2 0-16,-18 2 0 0,1-19 0 15,17 1 0-15,0 17 0 16,1-17 0-16,-18 17 15 16,17-35-15-16,-17 18 0 0,-1-18 0 15,1 0 0-15,-18-18 0 16,17 1 0-16,-17 17 0 15,0 0-241-15,0 0 241 0</inkml:trace>
  <inkml:trace contextRef="#ctx0" brushRef="#br0" timeOffset="7961.9436">27427 5379 521 0,'0'0'0'16,"0"0"0"-16,0 0 0 15,0 0 0-15,17 0 0 0,1 18 0 16,18 0 0-16,-19 17 0 15,36 35 0-15,-18 1 68 0,0-1-68 16,-35 1 0-16,18-18 0 16,0 0 0-16,-18 0 0 15,17-1 0-15,-17-16 0 0,0 17 78 16,0-18-78-16,0-17 0 16,-17-1 0-16,17-17 0 15,0 0 0-15,0 0 0 16,0 0 0-16,0 0 0 0,0-35 0 15,0 17 69-15,-18-52-69 16,18-1 0-16,18 18 0 16,-1-17 0-16,18 17 0 0,1 0 0 15,17-17 0-15,0 34 0 16,0 1 66-16,-1 0-66 16,37-1 0-16,-19 19 0 0,-17 17 0 15,17 0 0-15,-16 0 0 16,-19 0 0-16,0 17 0 15,1-17 0-15,-19 18-72 0,18-18 72 16,-35 18 0-16,0-18 0 16,0 0 0-16</inkml:trace>
  <inkml:trace contextRef="#ctx0" brushRef="#br0" timeOffset="9358.918">19119 7707 210 0,'0'0'0'0,"0"0"0"0,-18-17 0 16,1-1 0-16,17 18 0 15,-18 0 0-15,18 0 0 0,0 0 0 16,18 0 127 0,-18 18-127-16,17-1 0 0,1 36 0 15,17 0 0-15,-17 17 0 16,18-17 0-16,-1 18 0 0,0-18 0 16,-17 0 0-16,-1 17 0 15,1-17 126-15,-1 0-126 0,1 0 0 16,-1 0 0-16,1-35 0 15,0 0 0-15,-1-18 0 16,-17 0 0-16,0 0 0 0,18 0 0 16,-18-18 82-16,18-18-82 15,-18 1 0-15,0-18 0 0,0 0 0 16,0-17 0-16,-18 35 0 16,18-36 0-16,-18 18 0 15,18 0 81-15,0-18-81 16,0 37 0-16,0-19 0 0,0 17 0 15,0 36 0-15,0-17 0 16,0 17 63-16,18 0-63 0,-18 0 0 16,18 0 0-16,0 17 0 15,-1 1 0-15,19 17 0 16,-1 1 0-16,0 34 0 16,0-17 41-16,-17 0-41 0,17-18 0 15,-35 18 0-15,17 0 0 16,2-36 0-16,16 19 0 15,-17 17 0-15,-18-36 0 0,17-17 0 16,1 18 0-16,-18-18 49 16,17 0-49-16,-17 0 0 0,0-18 0 15,18 1 0-15,-18-19 0 16,17-34 0-16,1 17 56 16,0 0-56-16,-18-18 0 15,0 18 0-15,17 0 0 16,-17 19 0-16,18-19 0 0,-18 35 18 15,17 0-18-15,-17-17 0 16,18 17 0-16,18 1 0 16,-18 17 0-16,-1 0 0 0,-17 0 0 15,0 0 0-15</inkml:trace>
  <inkml:trace contextRef="#ctx0" brushRef="#br0" timeOffset="9809.6289">20442 7707 538 0,'-18'0'0'0,"1"18"0"16,-19 17 0-16,19-17 0 0,-1 35 0 15,1-18 0-15,17-35 0 16,0 70 54-16,17 19-54 15,-17-19 0-15,0-17 0 0,18 0 0 16,-1-18 0-16,-17 1 0 16,18-19 0-16,0 1 0 15,-18-18 0-15,17 18 0 0,1-18 73 16,17 0-73-16,-18 0 0 16,1-18 0-16,18 0 0 15,-1-17 0-15,-17 0 0 0,17-1 0 16,-35-16 0-16,18-2 0 15,-18 2 68-15,0-1-68 16,0 17 0-16,-18-17 0 0,0 19 0 16,-17 16 0-16,0-17 0 15,-1 17 41-15,18 0-41 16,-17 18 0-16,-17-17 0 0,16 17 0 16,19 0 0-16,-1 0 0 15,1 17 0-15,17-17 0 0,0 18 0 16,0-18 0-16,0 0-233 15,0 0 233-15</inkml:trace>
  <inkml:trace contextRef="#ctx0" brushRef="#br0" timeOffset="10283.3587">20777 7619 386 0,'0'0'0'0,"17"17"0"16,-17 1 0-16,0 0 0 16,19 17 0-16,16 36 0 0,0-18 102 15,-17-1-102-15,-1 1 0 16,18-17 0-16,-17 17 0 16,0-1 0-16,-1-16 0 15,1-1 0-15,-18 0 0 0,0-17 81 16,17 0-81-16,-17-1 0 15,0 1 0-15,0-18 0 0,0 0 0 16,0 0 0-16,0 0 93 16,0 0-93-16,0-18 0 15,0 1 0-15,-17-1 0 0,17-17 0 16,0 0 0-16,-18-36 0 16,1 36 0-16,17-18 55 15,0 17-55-15,17-17 0 0,1 1 0 16,-1 17 0-16,19 17 0 15,0-17 0-15,-1 17 54 16,-18-17-54-16,18 17 0 0,1 0 0 16,-1 0 0-16,-18 18 0 15,1 0 0-15,-1 0 0 16,2 0-26-16,-1 18 26 0,-1 0 0 16,1-18 0-16,-18 0 0 15,0 0 0-15,0 0 0 16</inkml:trace>
  <inkml:trace contextRef="#ctx0" brushRef="#br0" timeOffset="22767.9317">21977 7743 197 0,'0'0'0'0,"0"0"0"16,0 0 0-16,-18 0 0 0,18 0 0 15,-18-18 0-15,18 18 115 16,-17 0-115-16,-1 0 0 15,1 0 0-15,-1 0 0 0,0 18 0 16,-18-18 0-16,19 17 0 16,-18-17 0-16,0 18 0 15,17-18 112-15,0 18-112 0,-52 17 0 16,34-17 0-16,1 16 0 16,17-15 0-16,1-2 0 15,-1 18 0-15,18-17 0 0,0-1 0 16,-17 1 78-16,17 0-78 15,17-1 0-15,-17 18 0 16,0 1 0-16,18-18 0 0,-1 17 0 16,1-18 0-1,-1 19 0-15,20-19 0 16,-2 1 82-16,0 0-82 16,-18-1 0-16,19-17 0 0,-1 18 0 0,0-18 0 15,-18 0 0-15,19-18 0 16,0 18 0-16,-19-17 64 0,1-1-64 15,-1 0 0-15,1 1 0 16,0-1 0-16,-1-17 0 16,1-18 0-16,-18 17 0 0,17-16 0 15,-17-1 0-15,18 0 0 16,-18 0 43-16,0-17-43 0,0 17 0 16,-18 0 0-16,18-18 0 15,0 1 0-15,0 17 0 16,0 0 0-16,0-18 0 0,0 19 44 15,0-1-44-15,0-1 0 16,18 1 0-16,-18 0 0 16,17 18 0-16,-17-1 0 0,0 2 0 15,0 16 0-15,0 1-172 16,0-1 172-16,0 18 0 16,0 0 0-16</inkml:trace>
  <inkml:trace contextRef="#ctx0" brushRef="#br0" timeOffset="24162.068">22400 7636 66 0,'0'0'0'0,"0"0"0"16,0 0 147-16,0 0-147 0,0 0 0 15,0 0 0-15,0 0 0 16,0 0 0-16,0 0 0 15,18 0 0-15,-18 18 69 16,0 0-69-16,17 0 0 0,-17-1 0 16,18 1 0-16,-18 0 0 15,18-1 0-15,-18 1 0 16,17 0 0-16,-17 17 87 0,18-17-87 16,-1 16 0-16,1 2 0 15,-1-19 0-15,-17 19 0 16,18-19 0-16,0 19 0 0,-18-19 0 15,17 1 0-15,-17 17 0 16,0-17 86-16,18 0-86 0,-18 17 0 16,0-35 0-16,0 17 0 15,17 1 0-15,-17-18 0 16,0 0 0-16,0 18 64 16,0-18-64-16,-17 0 0 0,17-18 0 15,0 18 0-15,0 0 0 16,-18-18 0-16,18 1 61 0,0-1-61 15,0 1 0-15,0-1 0 16,0 0 0-16,-17-17 0 16,17 0 0-16,0-18 41 0,-18 35-41 15,18-17 0-15,0-1 0 32,0 2 0-32,0 16 0 0,-18-17 0 15,36-1 0-15,-18 1 0 16,18 0 30-16,-18 17-30 0,17-18 0 0,1 19 0 15,17-18 0-15,-16 17 0 0,16 1 0 16,-18-1 0-16,1 0 0 16,17 1 0-16,0 17 0 15,-17 0-16-15,17 0 16 0,-18-18 0 16,19 36 0-16,0-18 0 16,-1 0 0-16,-18 0 0 0,-17 0 0 15,0 0-191-15,0 0 191 16</inkml:trace>
  <inkml:trace contextRef="#ctx0" brushRef="#br0" timeOffset="24872.996">23123 7866 332 0,'0'0'0'0,"0"0"0"16,0 0 0-16,0 0 0 0,17 0 0 16,-17 0 0-16,36 0 0 15,-19 0 0-15,2 0 0 16,16 0 0-16,0-17 38 0,-17 17-38 15,17-18 0-15,0 18 0 16,0-18 0-16,-17 1 0 0,17-1 0 16,-17 18 0-16,17-18 0 15,-17 1 60-15,0-1-60 16,-18 0 53-16,17 1-53 0,-17 17 0 16,0-18 0-16,0 0 0 15,0 0 0-15,0 1 0 16,-17 17 0-16,17-17 0 0,-18-1 40 15,0 18-40-15,1 0 0 16,-1-18 0-16,-18 18 0 16,19-17 0-16,-1 17 0 0,-17 0 0 15,0 17 0-15,0-17 40 16,-1 18-40-16,1 0 0 16,-1-1 0-16,1 0 0 0,17 1 0 15,1 18 0-15,-18-19 0 16,17 19 0-16,1-19 29 15,17 19-29-15,-18-1 0 0,18-17 0 16,0 16 0-16,18 2 0 16,-18-19 0-16,35 19 53 15,-18-19-53-15,1 1 0 0,17 17 0 16,0-17 0-16,1-1 0 16,-1 1 0-16,1 0 57 15,-1-18-57-15,0 18 0 0,0-18 0 16,0 0 0-16,-17 0 0 15,18 0 0-15,-19 0 0 16,1-18-116-16,0 18 116 0,17-18 0 16,-18 0 0-16,-17 18 0 15,0 0 0-15,0 0 0 0,0 0 0 16,0 0 0-16</inkml:trace>
  <inkml:trace contextRef="#ctx0" brushRef="#br0" timeOffset="25527.6205">24181 6772 321 0,'0'0'0'0,"0"0"0"15,-17-16 0-15,-1 16 0 16,0-18 0-16,1 18 0 15,-1-18 0-15,1 18 80 0,17 0-80 16,-18 0 0-16,1 18 0 16,-19-18 0-16,18 0 0 15,-17 18 0-15,17-2 15 0,-17 2-15 16,0 17 0-16,17 1 0 16,1-19 0-16,-1 19 49 15,1-1-49-15,17 18 0 0,-18-19 0 16,18 2 47-16,-18 17-47 15,18-18 0-15,0 18 0 16,0 1 0-16,0-19 0 0,18 17 0 16,-18 1 51-16,0 0-51 15,0-17 0-15,18 17 0 16,-18 0 0-16,0-1 0 0,17-16 0 16,-17 17 0-16,0 0 0 15,18 0 0-15,-18-19 56 0,17 19-56 16,-17-17 0-16,0 17 0 15,18-36 0-15,-18 36 0 16,17-35 0-16,-17 17 0 0,18-17 25 16,-18-1-25-16,0 1 0 15,18 0 0-15,-18-18 0 16,0 17 0-16,0-17 0 0,0 0 0 16,17 0 0-16,-17-17-193 15,0 17 193-15</inkml:trace>
  <inkml:trace contextRef="#ctx0" brushRef="#br0" timeOffset="25894.4128">23617 7478 355 0,'0'0'0'0,"0"0"0"0,0 0 0 16,17-18 0-16,1 18 0 16,17-17 0-16,0 17 0 15,19-18 0-15,-1 18 0 0,-1-18 98 16,1 18-98-16,-18 0 0 15,1 0 0-15,0 0 0 16,-1 0 0-16,0 0 0 0,-18-17 0 16,1 17 0-16,0 0 2 15,-1 17-2-15,1-17 0 16,-1 0 0-16,1 0 0 0,-18 0 0 16,0 0 0-16,0 0 0 15</inkml:trace>
  <inkml:trace contextRef="#ctx0" brushRef="#br0" timeOffset="26649.7253">24234 7972 124 0,'0'0'0'0,"0"0"0"15,17 0 0-15,-17 0 0 0,19 0 0 16,-1 0 0-16,-1 0 0 16,1 0 168-16,-1-18-168 0,36 18 0 0,0 0 0 15,17-18 0-15,-16 1 0 16,-19 0 0-16,0-2 0 15,0 2 0-15,0 0 81 0,-17-1-81 16,0-17 0-16,-18 17 0 16,0 0 0-16,17 1 0 15,-17-1 0-15,0 0 0 0,0 1 73 16,0 17-73-16,-17-18 0 16,17 0 0-16,-18 0 0 15,0 1 0-15,1 17 0 0,-18 0 0 16,0-17 58-16,-1 17-58 15,1 17 0-15,-1-17 0 16,-17 17 0-16,36 1 0 0,-18 0 0 16,-1 17 0-16,1 1 0 15,18-19 0-15,-1 19 50 16,1-1-50-16,17 17 0 0,-18-16 0 16,18-1 0-1,0 18 0-15,0-18 0 16,18 0 0-16,-1 1 50 0,1-1-50 15,-1-17 0-15,18 17 0 16,18-17 0-16,-18 17 0 16,37-35 0-16,-37 18 41 0,18-18-41 15,-18 17 0-15,17-17 0 16,1-17 0-16,-17 17 0 16,-1-18 0-16,-35 18 0 0,0 0-194 15,0 0 194-15</inkml:trace>
  <inkml:trace contextRef="#ctx0" brushRef="#br0" timeOffset="27834.5945">25451 7831 395 0,'0'0'0'0,"18"18"0"0,-18-18 0 15,18 0 0-15,-1 0 0 16,1 0 0-16,-18 0 0 0,17 0 0 16,1 0 73-16,-1-18-73 15,1 18 0-15,18-18 0 16,-1 1 0-16,-17-1 0 0,-1 0 0 16,1 1 0-16,0-1 0 15,-1 0 0-15,-17 1 60 16,18-1-60-16,-18 0 0 0,-18 0 0 15,18 1 0-15,-17 17 0 16,-1-17 0-16,18 17 0 16,-18 0 59-16,1 0-59 0,-1 0 0 15,-17 0 0-15,18 17 0 16,-2-17 0-16,-16 35 0 16,0-17 44-16,35 17-44 0,-18-17 0 15,1 17 0-15,17 1 0 16,-18-1 0-16,18 0 0 15,18 1 0-15,-18-19 44 0,0 18-44 16,17 0 0-16,1 1 0 16,-18-1 0-16,17-18 0 15,1 19 0-15,-1-18 0 0,1-1 0 16,1 1 0-16,16-1 0 16,-18 1 34-16,1-18-34 15,-1 0 0-15,1 0 0 0,0 18 0 16,-1-18 0-16,1 0 0 15,-1-18 0-15,-17 18 0 16,18 0 0-16,-18 0 0 0,0 0 0 16</inkml:trace>
  <inkml:trace contextRef="#ctx0" brushRef="#br0" timeOffset="28580.2346">25893 7566 290 0,'0'0'0'16,"17"18"0"-16,-17-18 0 0,18 18 0 15,-18 16 0-15,0-16 0 16,17 18 0-16,1 17 0 0,-18-18 0 16,18 18 99-16,-18-1-99 15,0-16 0-15,0-1 0 0,0 0 0 16,17 1 0-16,-17-1 0 16,0-18 0-16,0 1 103 15,0-18-103-15,18 0 0 16,-18 18 0-16,0-18 0 0,0 0 0 15,0-18 0-15,0 18 0 16,0-18 0-16,17 1 91 0,-17-1-91 16,0 1 0-16,0-1 0 15,0-35 0-15,0 18 0 16,0-1 0-16,0 2 0 0,0 16 47 16,0-35-47-16,18 18 0 15,-18 17 0-15,0-35 0 16,17 35 0-16,-17-17 0 15,18 0 0-15,17 0 33 16,-16 17-33-16,-2 0 0 0,18-17 0 16,-17 17 0-16,0 1 0 15,17-1 0-15,-35 18 0 0,17 0 0 16,1 0 0-16,-1 0 1 16,-17 18-1-16,18-18 0 15,0 17 0-15,-18 1 0 0,17 0 0 16,1 17 0-16,0-17 17 15,0 17-17-15,0 17 0 16,-18-16 0-16,17-1 0 0,-17 1 0 16,0-1 0-16,0 18 0 15,18-35 22-15,-18 16-22 16,0 2 0-16,0-1 0 0,0 0 0 16,0 1 0-16,17-19 0 15,-17 1 0-15,0-1-29 16,0 1 29-16,0 0 0 0,18-18 0 15,-18 18 0-15,0-18 0 16,0 0 0-16,0 0 0 16</inkml:trace>
  <inkml:trace contextRef="#ctx0" brushRef="#br0" timeOffset="29782.7316">24887 7654 165 0,'0'0'0'0,"0"0"0"0,0 0 90 16,0 18-90-16,0-18 0 16,0 18 0-16,18-1 0 15,-18-17 0-15,0 18 0 0,17 0 0 16,1-1 0-16,-1 1 63 15,1 0-63-15,0 17 0 16,-18-17 0-16,17-1 0 16,1 19 0-16,-18-2 0 0,17-16 0 15,1 0 0-15,-18 17 0 16,18-17 62-16,-18-1-62 16,18 18 0-16,-18-17 0 0,18 0 0 15,-18-18 0-15,0 18 0 16,0-1 0-16,0-17 0 15,0 18 80-15,0-18-80 0,-18 0 0 16,18 0 0-16,0-18 0 16,-18 18 0-16,18-17 0 0,0-1 0 15,-18 0 0-15,18 18 0 16,0-35 0-16,-18 17 69 16,18 1-69-16,0-1 0 0,0-17 0 15,-17-1 0-15,17 2 0 16,17-2 0-16,-17 1 0 15,18 0 38-15,0-1-38 0,0 1 0 16,0 0 0-16,-1 17 0 16,1 0 0-16,-1-17 0 15,18 18-82-15,-17 17 82 0,0-18 0 16,-1 0 0-16,1 18 0 16,-1 0 0-16,1-17 0 15,-18 17 0-15,0 0 0 0</inkml:trace>
  <inkml:trace contextRef="#ctx0" brushRef="#br0" timeOffset="30492.5713">26986 7531 149 0,'0'0'0'0,"0"-18"0"15,0 1 138-15,0 17-138 16,0-18 0-16,0 0 0 16,0 18 0-16,0-17 0 0,0 17 0 0,0 0 0 15,0 0 0 1,-17 0 101-16,-1 0-101 15,1 17 0-15,-2 1 0 16,1 0 0-16,1 17 0 0,-18-17 0 16,17 35 0-16,-17-19 0 15,17 2 0-15,1-1 0 0,17 1 86 16,0-1-86-16,0 0 0 16,0 1 0-16,0-2 0 15,17 2 0-15,1-1 0 0,0-17 76 16,-1 17-76-16,1-17 0 15,17-1 0-15,0 1 0 16,-16 17 0-16,16-35 0 0,-18 18 0 16,18-18 0-16,-17 0 0 15,0 0 0-15,17 0-165 16,-35 0 165-16</inkml:trace>
  <inkml:trace contextRef="#ctx0" brushRef="#br0" timeOffset="31046.2517">27409 7919 349 0,'0'0'0'0,"18"-17"0"16,-1 17 0-16,1-19 0 0,0 19 0 15,0-17 0-15,-1 17 0 16,-17-17 0-16,36-1 71 15,-19 0-71-15,1 1 0 0,17-1 0 16,-35 0 0-16,17 1 0 16,1-19 0-16,0 19 0 0,-18-1 48 15,17 0-48-15,-17 0 0 16,0-16 0-16,0 16 0 16,0 0 0-16,-17 1 0 0,-1-1 45 15,0 0-45-15,18 1 0 16,-17 17 0-16,-18 0 0 15,-18 0 0-15,35 0 0 16,-35 0 0-16,35 17 0 0,-17 1 0 16,17 0 40-16,1-1-40 15,-18 1 0-15,17 0 0 0,18 16 0 16,-17 2 0-16,17-1 0 16,0 18 0-16,0-35 0 15,17 35 40-15,18-18-40 0,-17 1 0 16,17-2 0-16,0-16 0 15,1 0 0-15,-1 17 0 16,-17-17 0-16,17-1 0 0,18 1 0 16,-36-1 46-16,36 1-46 15,-18-18 0-15,1 0 0 16,0 0 0-16,-19 0 0 0,18 0 0 16,0-18 0-16,-17 18 0 15,0-17 0-15,17-1 0 16,-18 1-192-16,-17 17 192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98.58788" units="1/cm"/>
          <inkml:channelProperty channel="Y" name="resolution" value="352.33334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1-21T14:09:31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28502 6808 307 0,'0'-18'0'0,"0"0"0"0,0 18 0 31,18 0 0-31,-18 0 161 0,19 0-161 16,-19 18 0-16,0 0 0 16,17-1 0-16,-17 36 0 15,0 18 0-15,0-18 0 0,0 17 123 0,-17 1-123 16,-2-1 0-16,1-16 0 15,1 33 0-15,17-34 0 0,-18 36 0 16,18-19 0-16,0 0 0 16,-17 1 130-16,17 0-130 15,0 0 0-15,-18-18 0 0,18-1 0 16,0-17 0-16,0 1 0 16,-17-1 0-16,17 0 0 15,-18-35 0-15,18 18 0 0,0 0 30 16,0-18-30-16,0 0 0 15,-18 0 0-15,18 0 0 16,0 0 0-16,0 0 0 0</inkml:trace>
  <inkml:trace contextRef="#ctx0" brushRef="#br0" timeOffset="551.4999">28344 8977 337 0,'0'0'0'0,"0"0"206"0,0 0-206 16,0 0 0-16,0 0 0 16,0 0 0-1,0 0 0-15,0 0 0 0,0 0 0 0,0 0 0 16,18 18 0-16,-18-18 29 0,17 18-29 16,-17-18 0-16,0 0 0 15</inkml:trace>
  <inkml:trace contextRef="#ctx0" brushRef="#br0" timeOffset="3332.5345">19013 8907 222 0,'0'0'0'0,"0"0"0"16,0 0 0-16,18-18 0 0,-18 18 115 15,18 0-115-15,-1 0 0 16,1 0 0-16,-1 0 0 16,18-18 0-16,1 18 0 0,0 0 80 15,34 0-80-15,-17 0 0 16,-1 0 0-16,19 0 0 16,0-17 0-16,-18 17 0 15,35 0 0-15,-17 0 0 0,-1-17 0 16,36 17 0-16,-36-18 78 15,36 18-78-15,-18-18 0 16,1 18 0-16,16-18 0 0,1 18 0 16,0 0 0-16,0-18 0 15,18 18 0-15,-19 0 88 0,1-17-88 16,18 17 0-16,-1 0 0 16,-17-17 0-16,17 17 0 15,-16-18 0-15,16 18 0 0,0 0 0 16,1-18 0-16,-1 18 70 15,1 0-70-15,-1 0 0 16,18-18 0-16,-18 18 0 0,19 0 0 16,-19 0 0-16,1-17 0 15,-1 17 0-15,18 0 0 16,-18 0 47-16,1 0-47 0,-1 0 0 16,1 0 0-16,-1 0 0 15,19 0 0-15,-37-18 0 16,18 18 0-16,1 0 29 0,-1 18-29 15,2-18 0-15,-20 0 0 16,19 0 0-16,-1 0 0 16,-17 0 0-16,0 17 0 0,17-17 19 15,-17 0-19-15,0 0 0 16,0 0 0-16,0 0 0 16,-1 0 0-16,-16 18 0 0,-19-18 21 15,36 0-21-15,-18 0 0 16,18 18 0-16,-18-18 0 15,1 18 0-15,-19-18 0 0,0 0 0 16,37 17 0-16,-37-17 0 16,18 17 0-16,-17-17-11 0,-1 18 11 15,-17-18 0-15,17 0 0 16,-17 18 0-16,18-18 0 16,-35 0 0-16,16 0 0 0,1 0 3 15,-18 0-3-15,19 0 0 16,-19 0 0-16,0 18 0 15,0-18 0-15,0 0 0 0,-17 0 0 16,0 0 0-16,-1 0 0 16,1 0-26-16,-1 0 26 15,-17 18 0-15,19-18 0 0,-19 0 0 16,17 17 0-16,-17-17 0 16,0 0-220-16,0 0 220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3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1DB2-8B56-4F4E-B027-19C3ACB8C3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D1A4-1F40-458D-AF05-54FAB658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por</a:t>
            </a:r>
            <a:r>
              <a:rPr lang="en-US" dirty="0" smtClean="0"/>
              <a:t> y </a:t>
            </a:r>
            <a:r>
              <a:rPr lang="en-US" dirty="0" smtClean="0">
                <a:solidFill>
                  <a:srgbClr val="0070C0"/>
                </a:solidFill>
              </a:rPr>
              <a:t>para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Mini-Proyecto 25 </a:t>
            </a:r>
            <a:r>
              <a:rPr lang="en-US" sz="4000" dirty="0" err="1" smtClean="0"/>
              <a:t>puntos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30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 tu compañero/a vais a crear </a:t>
            </a:r>
            <a:r>
              <a:rPr lang="es-ES" dirty="0" smtClean="0">
                <a:solidFill>
                  <a:srgbClr val="FFFF00"/>
                </a:solidFill>
              </a:rPr>
              <a:t>una historia </a:t>
            </a:r>
            <a:r>
              <a:rPr lang="es-ES" dirty="0" smtClean="0"/>
              <a:t>usando </a:t>
            </a:r>
            <a:r>
              <a:rPr lang="es-ES" sz="6000" dirty="0" smtClean="0">
                <a:solidFill>
                  <a:srgbClr val="FF0000"/>
                </a:solidFill>
              </a:rPr>
              <a:t>Por</a:t>
            </a:r>
            <a:r>
              <a:rPr lang="es-ES" sz="6000" dirty="0" smtClean="0"/>
              <a:t> y </a:t>
            </a:r>
            <a:r>
              <a:rPr lang="es-ES" sz="6000" dirty="0" smtClean="0">
                <a:solidFill>
                  <a:srgbClr val="0070C0"/>
                </a:solidFill>
              </a:rPr>
              <a:t>Para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193"/>
            <a:ext cx="10515600" cy="3948770"/>
          </a:xfrm>
        </p:spPr>
        <p:txBody>
          <a:bodyPr>
            <a:normAutofit fontScale="70000" lnSpcReduction="20000"/>
          </a:bodyPr>
          <a:lstStyle/>
          <a:p>
            <a:endParaRPr lang="es-ES" u="sng" dirty="0" smtClean="0">
              <a:solidFill>
                <a:srgbClr val="FF0000"/>
              </a:solidFill>
            </a:endParaRPr>
          </a:p>
          <a:p>
            <a:r>
              <a:rPr lang="es-ES" sz="4000" u="sng" dirty="0" smtClean="0">
                <a:solidFill>
                  <a:srgbClr val="FFFF00"/>
                </a:solidFill>
              </a:rPr>
              <a:t>6 páginas (</a:t>
            </a:r>
            <a:r>
              <a:rPr lang="es-ES" sz="4000" u="sng" dirty="0" err="1" smtClean="0">
                <a:solidFill>
                  <a:srgbClr val="FFFF00"/>
                </a:solidFill>
              </a:rPr>
              <a:t>slides</a:t>
            </a:r>
            <a:r>
              <a:rPr lang="es-ES" sz="4000" u="sng" dirty="0" smtClean="0">
                <a:solidFill>
                  <a:srgbClr val="FFFF00"/>
                </a:solidFill>
              </a:rPr>
              <a:t>)</a:t>
            </a:r>
          </a:p>
          <a:p>
            <a:r>
              <a:rPr lang="es-ES" sz="4000" u="sng" dirty="0" smtClean="0">
                <a:solidFill>
                  <a:srgbClr val="FFFF00"/>
                </a:solidFill>
              </a:rPr>
              <a:t>6 usos de </a:t>
            </a:r>
            <a:r>
              <a:rPr lang="es-ES" sz="4000" u="sng" dirty="0" smtClean="0">
                <a:solidFill>
                  <a:srgbClr val="0070C0"/>
                </a:solidFill>
              </a:rPr>
              <a:t>para</a:t>
            </a:r>
          </a:p>
          <a:p>
            <a:r>
              <a:rPr lang="es-ES" sz="4000" u="sng" dirty="0" smtClean="0">
                <a:solidFill>
                  <a:srgbClr val="FFFF00"/>
                </a:solidFill>
              </a:rPr>
              <a:t>8 usos de </a:t>
            </a:r>
            <a:r>
              <a:rPr lang="es-ES" sz="4000" u="sng" dirty="0" smtClean="0">
                <a:solidFill>
                  <a:srgbClr val="FF0000"/>
                </a:solidFill>
              </a:rPr>
              <a:t>por</a:t>
            </a:r>
          </a:p>
          <a:p>
            <a:r>
              <a:rPr lang="es-ES" sz="4000" u="sng" dirty="0" smtClean="0">
                <a:solidFill>
                  <a:srgbClr val="FFFF00"/>
                </a:solidFill>
              </a:rPr>
              <a:t>Escribe los verbos en el pasado (Pretérito/Imperfecto)</a:t>
            </a:r>
          </a:p>
          <a:p>
            <a:r>
              <a:rPr lang="es-ES" sz="4000" u="sng" dirty="0" smtClean="0">
                <a:solidFill>
                  <a:srgbClr val="00B050"/>
                </a:solidFill>
              </a:rPr>
              <a:t>2 mandatos informales afirmativos</a:t>
            </a:r>
          </a:p>
          <a:p>
            <a:r>
              <a:rPr lang="es-ES" sz="4000" u="sng" dirty="0" smtClean="0">
                <a:solidFill>
                  <a:srgbClr val="7030A0"/>
                </a:solidFill>
              </a:rPr>
              <a:t>1 mandato informal negativo</a:t>
            </a:r>
          </a:p>
          <a:p>
            <a:r>
              <a:rPr lang="es-ES" sz="4000" u="sng" dirty="0" smtClean="0">
                <a:solidFill>
                  <a:srgbClr val="FFFF00"/>
                </a:solidFill>
              </a:rPr>
              <a:t>Debéis contar una historia con imágenes</a:t>
            </a:r>
          </a:p>
          <a:p>
            <a:r>
              <a:rPr lang="es-ES" sz="4000" u="sng" dirty="0" smtClean="0">
                <a:solidFill>
                  <a:srgbClr val="FFFF00"/>
                </a:solidFill>
              </a:rPr>
              <a:t>La historia es para el martes</a:t>
            </a:r>
          </a:p>
          <a:p>
            <a:endParaRPr lang="en-US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37080" y="1510560"/>
              <a:ext cx="3911400" cy="152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0960" y="1500840"/>
                <a:ext cx="393012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44680" y="2437920"/>
              <a:ext cx="3435840" cy="807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9280" y="2428920"/>
                <a:ext cx="345204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23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24855"/>
            <a:ext cx="10515600" cy="175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Hoy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voy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para</a:t>
            </a:r>
            <a:r>
              <a:rPr lang="en-US" sz="3600" dirty="0" smtClean="0"/>
              <a:t> Madrid con mi </a:t>
            </a:r>
            <a:r>
              <a:rPr lang="en-US" sz="3600" dirty="0" err="1" smtClean="0"/>
              <a:t>familia</a:t>
            </a:r>
            <a:r>
              <a:rPr lang="en-US" sz="3600" dirty="0" smtClean="0"/>
              <a:t>. </a:t>
            </a:r>
            <a:r>
              <a:rPr lang="en-US" sz="3600" dirty="0" err="1" smtClean="0"/>
              <a:t>Vamos</a:t>
            </a:r>
            <a:r>
              <a:rPr lang="en-US" sz="3600" dirty="0" smtClean="0"/>
              <a:t> a Madrid </a:t>
            </a:r>
            <a:r>
              <a:rPr lang="en-US" sz="3600" dirty="0" err="1" smtClean="0">
                <a:solidFill>
                  <a:srgbClr val="0070C0"/>
                </a:solidFill>
              </a:rPr>
              <a:t>por</a:t>
            </a:r>
            <a:r>
              <a:rPr lang="en-US" sz="3600" dirty="0" smtClean="0"/>
              <a:t> dos </a:t>
            </a:r>
            <a:r>
              <a:rPr lang="en-US" sz="3600" dirty="0" err="1" smtClean="0"/>
              <a:t>semanas</a:t>
            </a:r>
            <a:r>
              <a:rPr lang="en-US" sz="3600" dirty="0" smtClean="0"/>
              <a:t>. </a:t>
            </a:r>
            <a:r>
              <a:rPr lang="en-US" sz="3600" dirty="0" err="1" smtClean="0"/>
              <a:t>Vamos</a:t>
            </a:r>
            <a:r>
              <a:rPr lang="en-US" sz="3600" dirty="0" smtClean="0"/>
              <a:t> a Madrid </a:t>
            </a:r>
            <a:r>
              <a:rPr lang="en-US" sz="3600" dirty="0" smtClean="0">
                <a:solidFill>
                  <a:srgbClr val="FF0000"/>
                </a:solidFill>
              </a:rPr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visitar</a:t>
            </a:r>
            <a:r>
              <a:rPr lang="en-US" sz="3600" dirty="0" smtClean="0"/>
              <a:t> el </a:t>
            </a:r>
            <a:r>
              <a:rPr lang="en-US" sz="3600" dirty="0" err="1" smtClean="0"/>
              <a:t>Museo</a:t>
            </a:r>
            <a:r>
              <a:rPr lang="en-US" sz="3600" dirty="0" smtClean="0"/>
              <a:t> del Prado.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8101">
            <a:off x="271275" y="665839"/>
            <a:ext cx="4280833" cy="284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8153">
            <a:off x="6903123" y="828308"/>
            <a:ext cx="4826929" cy="286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921" y="1758123"/>
            <a:ext cx="3457903" cy="25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78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Una historia con por y para…</vt:lpstr>
      <vt:lpstr> Con tu compañero/a vais a crear una historia usando Por y Para. </vt:lpstr>
      <vt:lpstr>PowerPoint Presentation</vt:lpstr>
    </vt:vector>
  </TitlesOfParts>
  <Company>Scarsdale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historia con por y para…</dc:title>
  <dc:creator>Francisco Ormazabal-Orta</dc:creator>
  <cp:lastModifiedBy>Francisco Ormazabal-Orta</cp:lastModifiedBy>
  <cp:revision>10</cp:revision>
  <dcterms:created xsi:type="dcterms:W3CDTF">2018-05-07T15:35:28Z</dcterms:created>
  <dcterms:modified xsi:type="dcterms:W3CDTF">2019-11-21T14:48:20Z</dcterms:modified>
</cp:coreProperties>
</file>